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DCE2-3619-4B48-9EFE-C85E574CB6B7}" type="datetimeFigureOut">
              <a:rPr lang="es-ES" smtClean="0"/>
              <a:t>14/09/2011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A3B6-E155-4513-93F7-C7C09C981B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5587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DCE2-3619-4B48-9EFE-C85E574CB6B7}" type="datetimeFigureOut">
              <a:rPr lang="es-ES" smtClean="0"/>
              <a:t>14/09/2011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A3B6-E155-4513-93F7-C7C09C981B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1983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DCE2-3619-4B48-9EFE-C85E574CB6B7}" type="datetimeFigureOut">
              <a:rPr lang="es-ES" smtClean="0"/>
              <a:t>14/09/2011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A3B6-E155-4513-93F7-C7C09C981B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9970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DCE2-3619-4B48-9EFE-C85E574CB6B7}" type="datetimeFigureOut">
              <a:rPr lang="es-ES" smtClean="0"/>
              <a:t>14/09/2011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A3B6-E155-4513-93F7-C7C09C981B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0042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DCE2-3619-4B48-9EFE-C85E574CB6B7}" type="datetimeFigureOut">
              <a:rPr lang="es-ES" smtClean="0"/>
              <a:t>14/09/2011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A3B6-E155-4513-93F7-C7C09C981B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0101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DCE2-3619-4B48-9EFE-C85E574CB6B7}" type="datetimeFigureOut">
              <a:rPr lang="es-ES" smtClean="0"/>
              <a:t>14/09/2011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A3B6-E155-4513-93F7-C7C09C981B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0082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DCE2-3619-4B48-9EFE-C85E574CB6B7}" type="datetimeFigureOut">
              <a:rPr lang="es-ES" smtClean="0"/>
              <a:t>14/09/2011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A3B6-E155-4513-93F7-C7C09C981B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277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DCE2-3619-4B48-9EFE-C85E574CB6B7}" type="datetimeFigureOut">
              <a:rPr lang="es-ES" smtClean="0"/>
              <a:t>14/09/2011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A3B6-E155-4513-93F7-C7C09C981B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003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DCE2-3619-4B48-9EFE-C85E574CB6B7}" type="datetimeFigureOut">
              <a:rPr lang="es-ES" smtClean="0"/>
              <a:t>14/09/2011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A3B6-E155-4513-93F7-C7C09C981B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7056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DCE2-3619-4B48-9EFE-C85E574CB6B7}" type="datetimeFigureOut">
              <a:rPr lang="es-ES" smtClean="0"/>
              <a:t>14/09/2011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A3B6-E155-4513-93F7-C7C09C981B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6657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DCE2-3619-4B48-9EFE-C85E574CB6B7}" type="datetimeFigureOut">
              <a:rPr lang="es-ES" smtClean="0"/>
              <a:t>14/09/2011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3A3B6-E155-4513-93F7-C7C09C981B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3257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5DCE2-3619-4B48-9EFE-C85E574CB6B7}" type="datetimeFigureOut">
              <a:rPr lang="es-ES" smtClean="0"/>
              <a:t>14/09/2011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3A3B6-E155-4513-93F7-C7C09C981B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2948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Planeación </a:t>
            </a:r>
            <a:r>
              <a:rPr lang="es-ES" dirty="0" smtClean="0"/>
              <a:t>Estratégica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Facultad de Química</a:t>
            </a:r>
          </a:p>
          <a:p>
            <a:r>
              <a:rPr lang="es-ES" dirty="0" smtClean="0"/>
              <a:t>2011 - 2015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93517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planeación estratégica de la institución se realiza para que el desarrollo se realice de forma eficiente y efectiva. </a:t>
            </a:r>
          </a:p>
          <a:p>
            <a:r>
              <a:rPr lang="es-ES" dirty="0" smtClean="0"/>
              <a:t>Es una oportunidad para repensar los procesos que se conducen institucionalmente y eventualmente transformarlos y mejorarlos con el fin de adaptarlos a los requerimientos básicos del momento.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84553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Tareas iniciales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es-ES_tradnl" dirty="0" err="1" smtClean="0"/>
              <a:t>Incialmente</a:t>
            </a:r>
            <a:r>
              <a:rPr lang="es-ES_tradnl" dirty="0" smtClean="0"/>
              <a:t> es preciso determinar factores clave de la institución:</a:t>
            </a:r>
          </a:p>
          <a:p>
            <a:pPr lvl="0"/>
            <a:r>
              <a:rPr lang="es-ES_tradnl" dirty="0" smtClean="0"/>
              <a:t>Identidad</a:t>
            </a:r>
            <a:endParaRPr lang="es-ES" dirty="0"/>
          </a:p>
          <a:p>
            <a:pPr lvl="0"/>
            <a:r>
              <a:rPr lang="es-ES_tradnl" dirty="0"/>
              <a:t>Misión</a:t>
            </a:r>
            <a:endParaRPr lang="es-ES" dirty="0"/>
          </a:p>
          <a:p>
            <a:pPr lvl="0"/>
            <a:r>
              <a:rPr lang="es-ES_tradnl" dirty="0" smtClean="0"/>
              <a:t>Valores</a:t>
            </a:r>
          </a:p>
          <a:p>
            <a:pPr marL="0" lvl="0" indent="0">
              <a:buNone/>
            </a:pPr>
            <a:r>
              <a:rPr lang="es-ES_tradnl" dirty="0" smtClean="0"/>
              <a:t>También es preciso caracterizar la situación y el momento a partir de la determinación de:</a:t>
            </a:r>
          </a:p>
          <a:p>
            <a:pPr lvl="0"/>
            <a:r>
              <a:rPr lang="es-ES_tradnl" dirty="0" smtClean="0"/>
              <a:t>Retos </a:t>
            </a:r>
          </a:p>
          <a:p>
            <a:pPr lvl="0"/>
            <a:r>
              <a:rPr lang="es-ES_tradnl" dirty="0" smtClean="0"/>
              <a:t>Recursos necesarios </a:t>
            </a:r>
          </a:p>
          <a:p>
            <a:pPr lvl="0"/>
            <a:r>
              <a:rPr lang="es-ES_tradnl" dirty="0" smtClean="0"/>
              <a:t>Oportunidades</a:t>
            </a:r>
          </a:p>
          <a:p>
            <a:pPr lvl="0"/>
            <a:r>
              <a:rPr lang="es-ES_tradnl" dirty="0" smtClean="0"/>
              <a:t>Amenazas</a:t>
            </a:r>
          </a:p>
          <a:p>
            <a:pPr lvl="0"/>
            <a:endParaRPr lang="es-ES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67227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>PROPÓSITO ESTRATÉGICO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/>
              <a:t> </a:t>
            </a:r>
            <a:r>
              <a:rPr lang="es-ES" dirty="0" smtClean="0"/>
              <a:t>"</a:t>
            </a:r>
            <a:r>
              <a:rPr lang="es-ES" dirty="0"/>
              <a:t>La Universidad de La Habana es referente cultural y de identidad para nuestro país y el mundo, y asume con excelencia y alto compromiso político los retos del desarrollo de la educación, la ciencia y la cultura</a:t>
            </a:r>
            <a:r>
              <a:rPr lang="es-ES" dirty="0" smtClean="0"/>
              <a:t>"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713992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95</Words>
  <Application>Microsoft Office PowerPoint</Application>
  <PresentationFormat>Presentación en pantalla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Planeación Estratégica</vt:lpstr>
      <vt:lpstr>Objetivos</vt:lpstr>
      <vt:lpstr>Tareas iniciales</vt:lpstr>
      <vt:lpstr>PROPÓSITO ESTRATÉGICO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Planeación Estratégica</dc:title>
  <dc:creator>Luis Alberto Montero Cabrera</dc:creator>
  <cp:lastModifiedBy>Luis Alberto Montero Cabrera</cp:lastModifiedBy>
  <cp:revision>1</cp:revision>
  <dcterms:created xsi:type="dcterms:W3CDTF">2011-09-15T01:09:44Z</dcterms:created>
  <dcterms:modified xsi:type="dcterms:W3CDTF">2011-09-15T01:51:12Z</dcterms:modified>
</cp:coreProperties>
</file>